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</p:sldIdLst>
  <p:sldSz cx="12192000" cy="6858000"/>
  <p:notesSz cx="6858000" cy="9144000"/>
  <p:custDataLst>
    <p:tags r:id="rId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3167062"/>
            <a:ext cx="5572125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328737"/>
            <a:ext cx="11991975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47875"/>
            <a:ext cx="114014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99938" y="2672862"/>
            <a:ext cx="39565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515" y="3994639"/>
            <a:ext cx="395654" cy="32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90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2024-11-25T07:11:00Z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